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63" r:id="rId5"/>
    <p:sldId id="259" r:id="rId6"/>
    <p:sldId id="260" r:id="rId7"/>
    <p:sldId id="267" r:id="rId8"/>
    <p:sldId id="261" r:id="rId9"/>
    <p:sldId id="268" r:id="rId10"/>
    <p:sldId id="264" r:id="rId11"/>
    <p:sldId id="266" r:id="rId12"/>
    <p:sldId id="271" r:id="rId13"/>
    <p:sldId id="269" r:id="rId14"/>
    <p:sldId id="270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618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March 2015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WALT:  We are learning to transform a text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4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Add imagery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Sensory….</a:t>
            </a:r>
          </a:p>
          <a:p>
            <a:r>
              <a:rPr lang="en-GB" dirty="0" smtClean="0"/>
              <a:t>See</a:t>
            </a:r>
          </a:p>
          <a:p>
            <a:r>
              <a:rPr lang="en-GB" dirty="0" smtClean="0"/>
              <a:t>Hear</a:t>
            </a:r>
          </a:p>
          <a:p>
            <a:r>
              <a:rPr lang="en-GB" dirty="0" smtClean="0"/>
              <a:t>Feel/touch</a:t>
            </a:r>
          </a:p>
          <a:p>
            <a:r>
              <a:rPr lang="en-GB" dirty="0" smtClean="0"/>
              <a:t>Taste</a:t>
            </a:r>
          </a:p>
          <a:p>
            <a:r>
              <a:rPr lang="en-GB" dirty="0" smtClean="0"/>
              <a:t>Smell</a:t>
            </a:r>
          </a:p>
          <a:p>
            <a:pPr marL="0" indent="0">
              <a:buNone/>
            </a:pPr>
            <a:r>
              <a:rPr lang="en-GB" dirty="0" smtClean="0"/>
              <a:t>Thermal … hot/cold</a:t>
            </a:r>
          </a:p>
          <a:p>
            <a:pPr marL="0" indent="0">
              <a:buNone/>
            </a:pPr>
            <a:r>
              <a:rPr lang="en-GB" dirty="0" smtClean="0"/>
              <a:t>Visual … light/dark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3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0" y="0"/>
            <a:ext cx="9138249" cy="1219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600" dirty="0" smtClean="0"/>
              <a:t>Choose at least 3 words from each category to help you to describe what happened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609600" y="914401"/>
            <a:ext cx="8077200" cy="5032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870961"/>
              </p:ext>
            </p:extLst>
          </p:nvPr>
        </p:nvGraphicFramePr>
        <p:xfrm>
          <a:off x="0" y="1219200"/>
          <a:ext cx="9144000" cy="577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3"/>
                <a:gridCol w="2775857"/>
                <a:gridCol w="2286000"/>
                <a:gridCol w="2286000"/>
              </a:tblGrid>
              <a:tr h="790552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Noun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Adjective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Verb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Adverb</a:t>
                      </a:r>
                      <a:endParaRPr lang="en-GB" sz="4000" dirty="0"/>
                    </a:p>
                  </a:txBody>
                  <a:tcPr/>
                </a:tc>
              </a:tr>
              <a:tr h="809648">
                <a:tc>
                  <a:txBody>
                    <a:bodyPr/>
                    <a:lstStyle/>
                    <a:p>
                      <a:r>
                        <a:rPr lang="en-GB" dirty="0" smtClean="0"/>
                        <a:t>forest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heavy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plodded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cautiously</a:t>
                      </a:r>
                      <a:endParaRPr lang="en-GB" dirty="0"/>
                    </a:p>
                  </a:txBody>
                  <a:tcPr/>
                </a:tc>
              </a:tr>
              <a:tr h="721808">
                <a:tc>
                  <a:txBody>
                    <a:bodyPr/>
                    <a:lstStyle/>
                    <a:p>
                      <a:r>
                        <a:rPr lang="en-GB" dirty="0" smtClean="0"/>
                        <a:t>fire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tranquil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whispered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instinctively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branches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sharp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blinked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frantically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undergrowth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vicious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searched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silently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creature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snuffling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shivered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distressingly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tent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quickly</a:t>
                      </a:r>
                      <a:endParaRPr lang="en-GB" dirty="0"/>
                    </a:p>
                  </a:txBody>
                  <a:tcPr/>
                </a:tc>
              </a:tr>
              <a:tr h="706726">
                <a:tc>
                  <a:txBody>
                    <a:bodyPr/>
                    <a:lstStyle/>
                    <a:p>
                      <a:r>
                        <a:rPr lang="en-GB" dirty="0" smtClean="0"/>
                        <a:t>eyes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dashed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scarily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0" y="0"/>
            <a:ext cx="9138249" cy="1219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600" dirty="0" smtClean="0"/>
              <a:t>You can choose 2/3 items to help you – remember to use them in an unusual way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609600" y="914401"/>
            <a:ext cx="8077200" cy="5032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800" dirty="0" smtClean="0"/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15100"/>
              </p:ext>
            </p:extLst>
          </p:nvPr>
        </p:nvGraphicFramePr>
        <p:xfrm>
          <a:off x="0" y="1219200"/>
          <a:ext cx="9144000" cy="577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3"/>
                <a:gridCol w="2775857"/>
                <a:gridCol w="2286000"/>
                <a:gridCol w="2286000"/>
              </a:tblGrid>
              <a:tr h="790552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&gt;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smtClean="0"/>
                        <a:t>?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&gt;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?</a:t>
                      </a:r>
                      <a:endParaRPr lang="en-GB" sz="4000" dirty="0"/>
                    </a:p>
                  </a:txBody>
                  <a:tcPr/>
                </a:tc>
              </a:tr>
              <a:tr h="809648">
                <a:tc>
                  <a:txBody>
                    <a:bodyPr/>
                    <a:lstStyle/>
                    <a:p>
                      <a:r>
                        <a:rPr lang="en-GB" dirty="0" smtClean="0"/>
                        <a:t>toothbrush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Nail glue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Fire extinguisher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whistle</a:t>
                      </a:r>
                      <a:endParaRPr lang="en-GB" dirty="0"/>
                    </a:p>
                  </a:txBody>
                  <a:tcPr/>
                </a:tc>
              </a:tr>
              <a:tr h="72180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Ipod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mintoes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blanket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rope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Rice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Krispies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Pen-knife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bucket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teddy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compass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Hair straighteners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Glass bottle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Magnifying glass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tights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Space pen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newspaper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Bubble wrap</a:t>
                      </a:r>
                      <a:endParaRPr lang="en-GB" dirty="0"/>
                    </a:p>
                  </a:txBody>
                  <a:tcPr/>
                </a:tc>
              </a:tr>
              <a:tr h="687437">
                <a:tc>
                  <a:txBody>
                    <a:bodyPr/>
                    <a:lstStyle/>
                    <a:p>
                      <a:r>
                        <a:rPr lang="en-GB" dirty="0" smtClean="0"/>
                        <a:t>hairspray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Mobile phone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can of diet cola</a:t>
                      </a:r>
                      <a:endParaRPr lang="en-GB" dirty="0"/>
                    </a:p>
                  </a:txBody>
                  <a:tcPr/>
                </a:tc>
              </a:tr>
              <a:tr h="706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Magnifying glass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sellotape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Paper clip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3486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800" dirty="0" smtClean="0"/>
              <a:t>Draw a picture and write a caption for each stage of your story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49935"/>
              </p:ext>
            </p:extLst>
          </p:nvPr>
        </p:nvGraphicFramePr>
        <p:xfrm>
          <a:off x="0" y="1119982"/>
          <a:ext cx="9144000" cy="573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6956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42351">
                <a:tc>
                  <a:txBody>
                    <a:bodyPr/>
                    <a:lstStyle/>
                    <a:p>
                      <a:r>
                        <a:rPr lang="en-GB" dirty="0" smtClean="0"/>
                        <a:t>I had gone camping alone.</a:t>
                      </a:r>
                    </a:p>
                    <a:p>
                      <a:r>
                        <a:rPr lang="en-GB" dirty="0" smtClean="0"/>
                        <a:t>My friend</a:t>
                      </a:r>
                      <a:r>
                        <a:rPr lang="en-GB" baseline="0" dirty="0" smtClean="0"/>
                        <a:t> had let me down.</a:t>
                      </a:r>
                    </a:p>
                    <a:p>
                      <a:r>
                        <a:rPr lang="en-GB" baseline="0" dirty="0" smtClean="0"/>
                        <a:t>I thought it would be an adventure.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" y="1119982"/>
            <a:ext cx="2255813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3486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800" dirty="0" smtClean="0"/>
              <a:t>Put it all together and now begin to write your story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34626"/>
              </p:ext>
            </p:extLst>
          </p:nvPr>
        </p:nvGraphicFramePr>
        <p:xfrm>
          <a:off x="0" y="1119982"/>
          <a:ext cx="9144000" cy="573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  <a:gridCol w="228600"/>
                <a:gridCol w="228600"/>
                <a:gridCol w="228600"/>
              </a:tblGrid>
              <a:tr h="26956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42351"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was meant to go camping with my friend Tom, but he let me down at the last minute.  Annoyed, I had rather stupidly, decided that I would go alone – it was a decision that would haunt me for the rest of my life…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 had enjoyed a </a:t>
                      </a:r>
                      <a:r>
                        <a:rPr lang="en-GB" b="1" baseline="0" dirty="0" smtClean="0"/>
                        <a:t>huge</a:t>
                      </a:r>
                      <a:r>
                        <a:rPr lang="en-GB" baseline="0" dirty="0" smtClean="0"/>
                        <a:t> meal of baked beans and crusty bread, and </a:t>
                      </a:r>
                      <a:r>
                        <a:rPr lang="en-GB" b="1" baseline="0" dirty="0" smtClean="0"/>
                        <a:t>the fire </a:t>
                      </a:r>
                      <a:r>
                        <a:rPr lang="en-GB" baseline="0" dirty="0" smtClean="0"/>
                        <a:t>I had lit earlier, was now gradually </a:t>
                      </a:r>
                      <a:r>
                        <a:rPr lang="en-GB" b="1" baseline="0" dirty="0" smtClean="0"/>
                        <a:t>dying</a:t>
                      </a:r>
                      <a:r>
                        <a:rPr lang="en-GB" baseline="0" dirty="0" smtClean="0"/>
                        <a:t> down to some  quietly murmuring embers.  I was feeling upbeat and proud of myself and was sure that Tom would really regret his decision. 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‘What a wimp’, I chuckled to </a:t>
                      </a:r>
                      <a:r>
                        <a:rPr lang="en-GB" baseline="0" dirty="0" smtClean="0"/>
                        <a:t>myself, as I snuggled down clutching my teddy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" y="1119982"/>
            <a:ext cx="9142562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Writing my response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What would I have done?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6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Planning our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Describing the scene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Bill Bryson actually did</a:t>
            </a:r>
          </a:p>
          <a:p>
            <a:endParaRPr lang="en-GB" dirty="0"/>
          </a:p>
          <a:p>
            <a:r>
              <a:rPr lang="en-GB" dirty="0" smtClean="0"/>
              <a:t>What I would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9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200" dirty="0" smtClean="0"/>
              <a:t>What Bryson actually did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270557"/>
              </p:ext>
            </p:extLst>
          </p:nvPr>
        </p:nvGraphicFramePr>
        <p:xfrm>
          <a:off x="457200" y="990600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 steps 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shuffled</a:t>
                      </a:r>
                      <a:r>
                        <a:rPr lang="en-GB" baseline="0" dirty="0" smtClean="0"/>
                        <a:t> on his knees.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Where?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unzipped the mesh.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peered out.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brought in his backpack.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searched for his knife.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opened the blade.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climbed out of the tent.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 shone the torch into the darkness.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7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01134"/>
            <a:ext cx="457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prstClr val="black"/>
                </a:solidFill>
              </a:rPr>
              <a:t>Bryson’s imperative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981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Arm himself  with a weapon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572000" y="2971800"/>
            <a:ext cx="45719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4958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</a:rPr>
              <a:t>Check the source of the danger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1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/>
              <a:t>What Bryson might have done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84959"/>
              </p:ext>
            </p:extLst>
          </p:nvPr>
        </p:nvGraphicFramePr>
        <p:xfrm>
          <a:off x="304800" y="18288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828800"/>
                <a:gridCol w="2286000"/>
              </a:tblGrid>
              <a:tr h="1104900">
                <a:tc rowSpan="4">
                  <a:txBody>
                    <a:bodyPr/>
                    <a:lstStyle/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Under the circumstances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effect</a:t>
                      </a:r>
                      <a:endParaRPr lang="en-GB" sz="2400" dirty="0"/>
                    </a:p>
                  </a:txBody>
                  <a:tcPr/>
                </a:tc>
              </a:tr>
              <a:tr h="1104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 could have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4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 might have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49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 may have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29607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kept perfectly still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499" y="411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shouted loudly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9806" y="525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thrown a rock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2981158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so that the animal might not hear him.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2700" y="40780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to scare the animal away.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1750" y="5165467"/>
            <a:ext cx="201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to make the animal move in a different direction.</a:t>
            </a:r>
          </a:p>
        </p:txBody>
      </p:sp>
    </p:spTree>
    <p:extLst>
      <p:ext uri="{BB962C8B-B14F-4D97-AF65-F5344CB8AC3E}">
        <p14:creationId xmlns:p14="http://schemas.microsoft.com/office/powerpoint/2010/main" val="42117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200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/>
              <a:t>Decide on your imperative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What </a:t>
            </a:r>
            <a:r>
              <a:rPr lang="en-GB" sz="3600" b="1" i="1" dirty="0"/>
              <a:t>would</a:t>
            </a:r>
            <a:r>
              <a:rPr lang="en-GB" sz="3600" dirty="0"/>
              <a:t> you have done?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Fight or flight?</a:t>
            </a:r>
            <a:endParaRPr lang="en-GB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75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943"/>
            <a:ext cx="9144000" cy="1107057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Imagine it was you in the tent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7400" dirty="0" smtClean="0"/>
              <a:t>But this time you were alone…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Totally alone…..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It was the middle of the night….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The middle of nowhere…and</a:t>
            </a:r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7400" dirty="0" smtClean="0"/>
              <a:t>The middle of an unforgettable adventure</a:t>
            </a:r>
            <a:endParaRPr lang="en-GB" sz="7400" dirty="0"/>
          </a:p>
          <a:p>
            <a:pPr marL="0" indent="0">
              <a:buNone/>
            </a:pPr>
            <a:endParaRPr lang="en-GB" sz="5100" dirty="0" smtClean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45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200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/>
              <a:t>Decide on the 8 stages of your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8626"/>
            <a:ext cx="8839200" cy="550937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Set the scene – who/when/where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Introduce the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problem e.g. scary sound/strange smell/weird feeling  (why)</a:t>
            </a:r>
          </a:p>
          <a:p>
            <a:pPr marL="0" indent="0">
              <a:buNone/>
            </a:pPr>
            <a:r>
              <a:rPr lang="en-GB" sz="2800" dirty="0" smtClean="0"/>
              <a:t>2.   Describe what you did in response?  (how)</a:t>
            </a:r>
          </a:p>
          <a:p>
            <a:pPr marL="0" indent="0">
              <a:buNone/>
            </a:pPr>
            <a:r>
              <a:rPr lang="en-GB" sz="2800" dirty="0" smtClean="0"/>
              <a:t>3.   Did this make things improve/get worse?  (why)</a:t>
            </a:r>
          </a:p>
          <a:p>
            <a:pPr marL="514350" indent="-514350">
              <a:buAutoNum type="arabicPeriod" startAt="4"/>
            </a:pPr>
            <a:r>
              <a:rPr lang="en-GB" sz="2800" dirty="0" smtClean="0"/>
              <a:t>Introduce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problem – much bigger?  (what)</a:t>
            </a:r>
          </a:p>
          <a:p>
            <a:pPr marL="514350" indent="-514350">
              <a:buAutoNum type="arabicPeriod" startAt="4"/>
            </a:pPr>
            <a:r>
              <a:rPr lang="en-GB" sz="2800" dirty="0" smtClean="0"/>
              <a:t>How did you respond this time round? Did it work?</a:t>
            </a:r>
          </a:p>
          <a:p>
            <a:pPr marL="0" indent="0">
              <a:buNone/>
            </a:pPr>
            <a:r>
              <a:rPr lang="en-GB" sz="2800" dirty="0" smtClean="0"/>
              <a:t>6.   Introduce 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problem which took you by surprise</a:t>
            </a:r>
          </a:p>
          <a:p>
            <a:pPr marL="514350" indent="-514350">
              <a:buAutoNum type="arabicPeriod" startAt="7"/>
            </a:pPr>
            <a:r>
              <a:rPr lang="en-GB" sz="2800" dirty="0" smtClean="0"/>
              <a:t>Did you manage to overcome this?  How?</a:t>
            </a:r>
          </a:p>
          <a:p>
            <a:pPr marL="514350" indent="-514350">
              <a:buAutoNum type="arabicPeriod" startAt="7"/>
            </a:pPr>
            <a:r>
              <a:rPr lang="en-GB" sz="2800" dirty="0" smtClean="0"/>
              <a:t>What have you learned from this event – about yourself/the problem?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88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605</Words>
  <Application>Microsoft Office PowerPoint</Application>
  <PresentationFormat>On-screen Show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4TH March 2015 </vt:lpstr>
      <vt:lpstr>Writing my response</vt:lpstr>
      <vt:lpstr>Planning our response</vt:lpstr>
      <vt:lpstr>What Bryson actually did</vt:lpstr>
      <vt:lpstr>PowerPoint Presentation</vt:lpstr>
      <vt:lpstr>What Bryson might have done</vt:lpstr>
      <vt:lpstr>Decide on your imperative</vt:lpstr>
      <vt:lpstr>Imagine it was you in the tent ...</vt:lpstr>
      <vt:lpstr>Decide on the 8 stages of your story</vt:lpstr>
      <vt:lpstr>Add imagery</vt:lpstr>
      <vt:lpstr>Choose at least 3 words from each category to help you to describe what happened</vt:lpstr>
      <vt:lpstr>You can choose 2/3 items to help you – remember to use them in an unusual way</vt:lpstr>
      <vt:lpstr>Draw a picture and write a caption for each stage of your story</vt:lpstr>
      <vt:lpstr>Put it all together and now begin to write your 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Manny Vazquez</dc:creator>
  <cp:lastModifiedBy>Walker Mrs L</cp:lastModifiedBy>
  <cp:revision>18</cp:revision>
  <cp:lastPrinted>2015-03-04T07:53:32Z</cp:lastPrinted>
  <dcterms:created xsi:type="dcterms:W3CDTF">2006-08-16T00:00:00Z</dcterms:created>
  <dcterms:modified xsi:type="dcterms:W3CDTF">2015-03-04T09:46:21Z</dcterms:modified>
</cp:coreProperties>
</file>